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97" r:id="rId6"/>
  </p:sldMasterIdLst>
  <p:handoutMasterIdLst>
    <p:handoutMasterId r:id="rId49"/>
  </p:handoutMasterIdLst>
  <p:sldIdLst>
    <p:sldId id="300" r:id="rId7"/>
    <p:sldId id="299" r:id="rId8"/>
    <p:sldId id="295" r:id="rId9"/>
    <p:sldId id="296" r:id="rId10"/>
    <p:sldId id="297" r:id="rId11"/>
    <p:sldId id="258" r:id="rId12"/>
    <p:sldId id="260" r:id="rId13"/>
    <p:sldId id="259" r:id="rId14"/>
    <p:sldId id="261" r:id="rId15"/>
    <p:sldId id="262" r:id="rId16"/>
    <p:sldId id="264" r:id="rId17"/>
    <p:sldId id="263" r:id="rId18"/>
    <p:sldId id="265" r:id="rId19"/>
    <p:sldId id="266" r:id="rId20"/>
    <p:sldId id="268" r:id="rId21"/>
    <p:sldId id="267" r:id="rId22"/>
    <p:sldId id="269" r:id="rId23"/>
    <p:sldId id="270" r:id="rId24"/>
    <p:sldId id="272" r:id="rId25"/>
    <p:sldId id="271" r:id="rId26"/>
    <p:sldId id="273" r:id="rId27"/>
    <p:sldId id="274" r:id="rId28"/>
    <p:sldId id="276" r:id="rId29"/>
    <p:sldId id="275" r:id="rId30"/>
    <p:sldId id="277" r:id="rId31"/>
    <p:sldId id="278" r:id="rId32"/>
    <p:sldId id="279" r:id="rId33"/>
    <p:sldId id="280" r:id="rId34"/>
    <p:sldId id="282" r:id="rId35"/>
    <p:sldId id="283" r:id="rId36"/>
    <p:sldId id="284" r:id="rId37"/>
    <p:sldId id="286" r:id="rId38"/>
    <p:sldId id="285" r:id="rId39"/>
    <p:sldId id="287" r:id="rId40"/>
    <p:sldId id="289" r:id="rId41"/>
    <p:sldId id="288" r:id="rId42"/>
    <p:sldId id="290" r:id="rId43"/>
    <p:sldId id="291" r:id="rId44"/>
    <p:sldId id="293" r:id="rId45"/>
    <p:sldId id="292" r:id="rId46"/>
    <p:sldId id="294" r:id="rId47"/>
    <p:sldId id="256" r:id="rId4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B6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9B0E7-81A8-4B91-8217-A432BC118092}" type="datetimeFigureOut">
              <a:rPr lang="sv-SE" smtClean="0"/>
              <a:t>2019-09-18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15" y="8322569"/>
            <a:ext cx="1452074" cy="58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13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420571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53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1923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1615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03363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9814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420571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4172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36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2966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2609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8609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251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251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82587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36306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36306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30519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921242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2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36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9632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00943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036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4291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48141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22172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40503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0336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56370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420571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2005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36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85322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2609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946194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251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251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38747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36306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36306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4326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2609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86525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095104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671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00943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036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08716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7359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8111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30212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0336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0629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251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251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910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36306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36306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847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9905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56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00943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036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41839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02204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oleObject" Target="../embeddings/oleObject5.bin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5827368"/>
              </p:ext>
            </p:extLst>
          </p:nvPr>
        </p:nvGraphicFramePr>
        <p:xfrm>
          <a:off x="0" y="5983549"/>
          <a:ext cx="12192000" cy="87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Image" r:id="rId15" imgW="6247440" imgH="749160" progId="PhotoshopElements.Image.5">
                  <p:embed/>
                </p:oleObj>
              </mc:Choice>
              <mc:Fallback>
                <p:oleObj name="Image" r:id="rId15" imgW="6247440" imgH="749160" progId="PhotoshopElements.Image.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5983549"/>
                        <a:ext cx="12192000" cy="874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8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451528" y="6127362"/>
            <a:ext cx="1594730" cy="6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9B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773271"/>
              </p:ext>
            </p:extLst>
          </p:nvPr>
        </p:nvGraphicFramePr>
        <p:xfrm>
          <a:off x="0" y="5983549"/>
          <a:ext cx="12192000" cy="86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Image" r:id="rId15" imgW="6247440" imgH="749160" progId="PhotoshopElements.Image.5">
                  <p:embed/>
                </p:oleObj>
              </mc:Choice>
              <mc:Fallback>
                <p:oleObj name="Image" r:id="rId15" imgW="6247440" imgH="749160" progId="PhotoshopElements.Image.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5983549"/>
                        <a:ext cx="12192000" cy="865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8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51528" y="6127362"/>
            <a:ext cx="1594730" cy="642537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91787706"/>
              </p:ext>
            </p:extLst>
          </p:nvPr>
        </p:nvGraphicFramePr>
        <p:xfrm>
          <a:off x="0" y="5983549"/>
          <a:ext cx="12192000" cy="87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Image" r:id="rId18" imgW="6247440" imgH="749160" progId="PhotoshopElements.Image.5">
                  <p:embed/>
                </p:oleObj>
              </mc:Choice>
              <mc:Fallback>
                <p:oleObj name="Image" r:id="rId18" imgW="6247440" imgH="749160" progId="PhotoshopElements.Image.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5983549"/>
                        <a:ext cx="12192000" cy="874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451528" y="6127362"/>
            <a:ext cx="1594730" cy="6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993019"/>
              </p:ext>
            </p:extLst>
          </p:nvPr>
        </p:nvGraphicFramePr>
        <p:xfrm>
          <a:off x="0" y="5983549"/>
          <a:ext cx="12192000" cy="86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Image" r:id="rId15" imgW="6247440" imgH="749160" progId="PhotoshopElements.Image.5">
                  <p:embed/>
                </p:oleObj>
              </mc:Choice>
              <mc:Fallback>
                <p:oleObj name="Image" r:id="rId15" imgW="6247440" imgH="749160" progId="PhotoshopElements.Image.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5983549"/>
                        <a:ext cx="12192000" cy="865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8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51528" y="6127362"/>
            <a:ext cx="1594730" cy="642537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68612293"/>
              </p:ext>
            </p:extLst>
          </p:nvPr>
        </p:nvGraphicFramePr>
        <p:xfrm>
          <a:off x="0" y="5983549"/>
          <a:ext cx="12192000" cy="87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Image" r:id="rId18" imgW="6247440" imgH="749160" progId="PhotoshopElements.Image.5">
                  <p:embed/>
                </p:oleObj>
              </mc:Choice>
              <mc:Fallback>
                <p:oleObj name="Image" r:id="rId18" imgW="6247440" imgH="749160" progId="PhotoshopElements.Image.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5983549"/>
                        <a:ext cx="12192000" cy="874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451528" y="6127362"/>
            <a:ext cx="1594730" cy="6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3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E2201A8-D93B-4551-A634-207B75E1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345168" cy="62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1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28CF3CA-7567-477A-8B38-3B30399A0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308592" cy="62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4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2B5757-C466-4F17-833F-301A1B396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300972" cy="62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9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E25D856-C291-4B78-B021-5692BE57E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" y="0"/>
            <a:ext cx="9520428" cy="634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2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8719DB1-CCB3-4F2D-B5DF-75FAF6DFD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454896" cy="63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00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0A5A990-039D-4C5D-8FAF-9683F7EC3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447276" cy="629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12EE086-7C40-4FB2-8B2A-35150FCE2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41832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8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F56BA46-F800-4A7A-8ECD-58756BD00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374124" cy="624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01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80CE384-BAB0-427F-BD68-4AAE9D54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300972" cy="62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14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C19B53C-B694-4559-92C9-B608BFD36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454896" cy="63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3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20E7E99A-03B9-493D-800D-AC528CBB7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217456"/>
            <a:ext cx="9302495" cy="6201664"/>
          </a:xfrm>
        </p:spPr>
      </p:pic>
    </p:spTree>
    <p:extLst>
      <p:ext uri="{BB962C8B-B14F-4D97-AF65-F5344CB8AC3E}">
        <p14:creationId xmlns:p14="http://schemas.microsoft.com/office/powerpoint/2010/main" val="166617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1FEA89F-1787-4BB4-806F-D7D20410C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473184" cy="63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4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BE7DF8F-548C-4F71-A1A5-4CA3547DA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23544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98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7FBD747-3272-4C8E-AFAD-8B8C36909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337548" cy="622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24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804B023-F72A-431C-8AB3-F15CEBF98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436608" cy="62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52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3586695-8786-4DFA-A8CF-EDCCB35DA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203436" cy="61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8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866817B-8748-4313-825E-EC311168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217152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72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55825E3-E4CC-4031-AE02-0970A314E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41832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48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73E6A08-E557-49C8-ACE5-866FAFDAD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381744" cy="62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45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DC0E336-81F7-47B0-ABE3-4F55742A5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400032" cy="62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34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30CFC73-C63E-4FCD-BA79-8043CD2F1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32688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7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6B00D7F-1DCA-428E-9D12-2DC096FD4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345168" cy="62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67CDE4F-7E38-4DA7-BBED-34B3BEBFC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168688"/>
            <a:ext cx="9826751" cy="6551168"/>
          </a:xfrm>
        </p:spPr>
      </p:pic>
    </p:spTree>
    <p:extLst>
      <p:ext uri="{BB962C8B-B14F-4D97-AF65-F5344CB8AC3E}">
        <p14:creationId xmlns:p14="http://schemas.microsoft.com/office/powerpoint/2010/main" val="2063873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38C6154-3A55-44B3-A611-A375D7F27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288780" cy="61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29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A16C402-469B-4777-BEB8-75CB1655C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349740" cy="6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76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1DF3026-5AE6-4634-A7B5-E3446D8E3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361932" cy="62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19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B8ABE88-2760-4A07-BA2C-3F4DF15B1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435084" cy="62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47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7F89967-F8B5-4CA2-BA4E-506F755B3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509760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80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EE477A1-3788-4589-8F84-E836FF3FF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313164" cy="62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58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44CCC35-1A15-4B0B-B935-045D1D5B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400032" cy="62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42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E82C7CC-FDCF-4584-BDB5-B6FAF61F8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436608" cy="62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38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80E74FB-CF63-4BA5-8B8F-E46200E07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272016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67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3A7C56D-3419-43B4-9F0F-A283C9D21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345168" cy="62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6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B6B8363-0962-4530-8053-BD9693E44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454896" cy="63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95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50E1059-9B87-48CA-8B61-4A3FF3DD1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528048" cy="635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98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8719EDA-B3C5-4177-ACDF-3B970DF00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436608" cy="62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93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D86F3AF-5DB6-41A1-8071-9FF62B1A1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6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BB82443-FF01-4BAB-9057-562929529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125712" cy="60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5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12785C8-993C-4915-B9EF-C3026A644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637776" cy="64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7A0CE6C-9B4C-4BB8-A7FE-0CE85D1EC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491472" cy="63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4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21F4B3E-D8AE-41E4-AFFA-DD430E840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162288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2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6BC3368-0900-46E9-A3F5-4029057D8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9381744" cy="62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47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Nora">
  <a:themeElements>
    <a:clrScheme name="Anpassat 1">
      <a:dk1>
        <a:srgbClr val="000000"/>
      </a:dk1>
      <a:lt1>
        <a:srgbClr val="000000"/>
      </a:lt1>
      <a:dk2>
        <a:srgbClr val="FFFFFF"/>
      </a:dk2>
      <a:lt2>
        <a:srgbClr val="169B62"/>
      </a:lt2>
      <a:accent1>
        <a:srgbClr val="1B5FAA"/>
      </a:accent1>
      <a:accent2>
        <a:srgbClr val="E9506E"/>
      </a:accent2>
      <a:accent3>
        <a:srgbClr val="169B62"/>
      </a:accent3>
      <a:accent4>
        <a:srgbClr val="FFD94A"/>
      </a:accent4>
      <a:accent5>
        <a:srgbClr val="FFC267"/>
      </a:accent5>
      <a:accent6>
        <a:srgbClr val="9E4C6E"/>
      </a:accent6>
      <a:hlink>
        <a:srgbClr val="00B0F0"/>
      </a:hlink>
      <a:folHlink>
        <a:srgbClr val="954F72"/>
      </a:folHlink>
    </a:clrScheme>
    <a:fontScheme name="Anpassa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8450CCF2-A325-4E65-81BE-ED657651EE0C}" vid="{F71C9124-B440-4DC7-B435-A418B8B383B8}"/>
    </a:ext>
  </a:extLst>
</a:theme>
</file>

<file path=ppt/theme/theme2.xml><?xml version="1.0" encoding="utf-8"?>
<a:theme xmlns:a="http://schemas.openxmlformats.org/drawingml/2006/main" name="TemaNora grön">
  <a:themeElements>
    <a:clrScheme name="Nora kommun grön">
      <a:dk1>
        <a:srgbClr val="FFFFFF"/>
      </a:dk1>
      <a:lt1>
        <a:srgbClr val="FFFFFF"/>
      </a:lt1>
      <a:dk2>
        <a:srgbClr val="FFFFFF"/>
      </a:dk2>
      <a:lt2>
        <a:srgbClr val="169B62"/>
      </a:lt2>
      <a:accent1>
        <a:srgbClr val="1B5FAA"/>
      </a:accent1>
      <a:accent2>
        <a:srgbClr val="E9506E"/>
      </a:accent2>
      <a:accent3>
        <a:srgbClr val="169B62"/>
      </a:accent3>
      <a:accent4>
        <a:srgbClr val="FFD94A"/>
      </a:accent4>
      <a:accent5>
        <a:srgbClr val="FFC267"/>
      </a:accent5>
      <a:accent6>
        <a:srgbClr val="9E4C6E"/>
      </a:accent6>
      <a:hlink>
        <a:srgbClr val="00B0F0"/>
      </a:hlink>
      <a:folHlink>
        <a:srgbClr val="954F72"/>
      </a:folHlink>
    </a:clrScheme>
    <a:fontScheme name="Anpassa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8450CCF2-A325-4E65-81BE-ED657651EE0C}" vid="{51E0935E-0DAC-48D7-AAB7-A77CD825C407}"/>
    </a:ext>
  </a:extLst>
</a:theme>
</file>

<file path=ppt/theme/theme3.xml><?xml version="1.0" encoding="utf-8"?>
<a:theme xmlns:a="http://schemas.openxmlformats.org/drawingml/2006/main" name="1_TemaNora grön">
  <a:themeElements>
    <a:clrScheme name="Nora kommun grön">
      <a:dk1>
        <a:srgbClr val="FFFFFF"/>
      </a:dk1>
      <a:lt1>
        <a:srgbClr val="000000"/>
      </a:lt1>
      <a:dk2>
        <a:srgbClr val="FFFFFF"/>
      </a:dk2>
      <a:lt2>
        <a:srgbClr val="169B62"/>
      </a:lt2>
      <a:accent1>
        <a:srgbClr val="1B5FAA"/>
      </a:accent1>
      <a:accent2>
        <a:srgbClr val="E9506E"/>
      </a:accent2>
      <a:accent3>
        <a:srgbClr val="169B62"/>
      </a:accent3>
      <a:accent4>
        <a:srgbClr val="FFD94A"/>
      </a:accent4>
      <a:accent5>
        <a:srgbClr val="FFC267"/>
      </a:accent5>
      <a:accent6>
        <a:srgbClr val="9E4C6E"/>
      </a:accent6>
      <a:hlink>
        <a:srgbClr val="00B0F0"/>
      </a:hlink>
      <a:folHlink>
        <a:srgbClr val="954F72"/>
      </a:folHlink>
    </a:clrScheme>
    <a:fontScheme name="Anpassa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8450CCF2-A325-4E65-81BE-ED657651EE0C}" vid="{5A37399B-10AC-4C87-B59F-60BC82798695}"/>
    </a:ext>
  </a:extLst>
</a:theme>
</file>

<file path=ppt/theme/theme4.xml><?xml version="1.0" encoding="utf-8"?>
<a:theme xmlns:a="http://schemas.openxmlformats.org/drawingml/2006/main" name="Office-tema">
  <a:themeElements>
    <a:clrScheme name="Nora kommun">
      <a:dk1>
        <a:srgbClr val="000000"/>
      </a:dk1>
      <a:lt1>
        <a:srgbClr val="FFFFFF"/>
      </a:lt1>
      <a:dk2>
        <a:srgbClr val="498564"/>
      </a:dk2>
      <a:lt2>
        <a:srgbClr val="FFD94A"/>
      </a:lt2>
      <a:accent1>
        <a:srgbClr val="1B5FAA"/>
      </a:accent1>
      <a:accent2>
        <a:srgbClr val="E9506E"/>
      </a:accent2>
      <a:accent3>
        <a:srgbClr val="169B62"/>
      </a:accent3>
      <a:accent4>
        <a:srgbClr val="FFD94A"/>
      </a:accent4>
      <a:accent5>
        <a:srgbClr val="FFC267"/>
      </a:accent5>
      <a:accent6>
        <a:srgbClr val="9E4C6E"/>
      </a:accent6>
      <a:hlink>
        <a:srgbClr val="00B0F0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F58350E0E39F44B09789D80A350981" ma:contentTypeVersion="11" ma:contentTypeDescription="Skapa ett nytt dokument." ma:contentTypeScope="" ma:versionID="1c46f65353b95ead0036c9dd42b1081e">
  <xsd:schema xmlns:xsd="http://www.w3.org/2001/XMLSchema" xmlns:xs="http://www.w3.org/2001/XMLSchema" xmlns:p="http://schemas.microsoft.com/office/2006/metadata/properties" xmlns:ns3="eb68b0e3-89f1-4df9-9755-eae4ccb4d00c" xmlns:ns4="232c4e59-e43a-4998-9f2f-b65aba5d3541" targetNamespace="http://schemas.microsoft.com/office/2006/metadata/properties" ma:root="true" ma:fieldsID="993f64eaa3871801c54a02cd74814a32" ns3:_="" ns4:_="">
    <xsd:import namespace="eb68b0e3-89f1-4df9-9755-eae4ccb4d00c"/>
    <xsd:import namespace="232c4e59-e43a-4998-9f2f-b65aba5d35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8b0e3-89f1-4df9-9755-eae4ccb4d0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c4e59-e43a-4998-9f2f-b65aba5d354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9EB1D1-F6B6-4B90-843E-8F033C2090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68b0e3-89f1-4df9-9755-eae4ccb4d00c"/>
    <ds:schemaRef ds:uri="232c4e59-e43a-4998-9f2f-b65aba5d35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4BAF03-D1A5-41F3-8E36-9BE74E892C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D5718A-0998-4E2C-9C03-BC888969E42E}">
  <ds:schemaRefs>
    <ds:schemaRef ds:uri="eb68b0e3-89f1-4df9-9755-eae4ccb4d00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32c4e59-e43a-4998-9f2f-b65aba5d354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Nora powerpointmall1</Template>
  <TotalTime>0</TotalTime>
  <Words>0</Words>
  <Application>Microsoft Office PowerPoint</Application>
  <PresentationFormat>Bredbild</PresentationFormat>
  <Paragraphs>0</Paragraphs>
  <Slides>42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3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48" baseType="lpstr">
      <vt:lpstr>Arial</vt:lpstr>
      <vt:lpstr>Times New Roman</vt:lpstr>
      <vt:lpstr>TemaNora</vt:lpstr>
      <vt:lpstr>TemaNora grön</vt:lpstr>
      <vt:lpstr>1_TemaNora grön</vt:lpstr>
      <vt:lpstr>Image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Bergslagens kommunalteknik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Ingegerd Hedén</dc:creator>
  <cp:lastModifiedBy>Ingegerd Hedén</cp:lastModifiedBy>
  <cp:revision>4</cp:revision>
  <dcterms:created xsi:type="dcterms:W3CDTF">2019-09-18T07:11:50Z</dcterms:created>
  <dcterms:modified xsi:type="dcterms:W3CDTF">2019-09-18T07:41:51Z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0x0101002DF58350E0E39F44B09789D80A350981</vt:lpwstr>
  </property>
</Properties>
</file>